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4"/>
    <p:sldMasterId id="2147483738" r:id="rId5"/>
  </p:sldMasterIdLst>
  <p:notesMasterIdLst>
    <p:notesMasterId r:id="rId9"/>
  </p:notesMasterIdLst>
  <p:handoutMasterIdLst>
    <p:handoutMasterId r:id="rId10"/>
  </p:handoutMasterIdLst>
  <p:sldIdLst>
    <p:sldId id="1435" r:id="rId6"/>
    <p:sldId id="1442" r:id="rId7"/>
    <p:sldId id="144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Aston" initials="RA" lastIdx="1" clrIdx="0">
    <p:extLst>
      <p:ext uri="{19B8F6BF-5375-455C-9EA6-DF929625EA0E}">
        <p15:presenceInfo xmlns:p15="http://schemas.microsoft.com/office/powerpoint/2012/main" userId="Richard A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3548"/>
    <a:srgbClr val="FF7F7F"/>
    <a:srgbClr val="F0591B"/>
    <a:srgbClr val="543851"/>
    <a:srgbClr val="FAA703"/>
    <a:srgbClr val="442F95"/>
    <a:srgbClr val="EE1D3A"/>
    <a:srgbClr val="FFFFFF"/>
    <a:srgbClr val="41B6ED"/>
    <a:srgbClr val="FFA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75DAA6-82E0-4418-A63A-BC0895565CC4}" v="15" dt="2021-10-25T14:08:31.043"/>
    <p1510:client id="{7D773FF1-9284-A24A-6EB6-BABC5488C3FF}" v="1" dt="2022-08-04T12:19:53.122"/>
    <p1510:client id="{C39F63EC-659C-722B-1AEE-CD136CFFD440}" v="3" dt="2021-11-09T15:29:52.149"/>
    <p1510:client id="{D006B03F-C54A-3293-F949-F0858438165D}" v="1" dt="2021-11-09T15:25:39.7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6327"/>
  </p:normalViewPr>
  <p:slideViewPr>
    <p:cSldViewPr snapToGrid="0" snapToObjects="1">
      <p:cViewPr varScale="1">
        <p:scale>
          <a:sx n="114" d="100"/>
          <a:sy n="114" d="100"/>
        </p:scale>
        <p:origin x="120" y="254"/>
      </p:cViewPr>
      <p:guideLst>
        <p:guide orient="horz" pos="4110"/>
        <p:guide pos="74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85" d="100"/>
        <a:sy n="385" d="100"/>
      </p:scale>
      <p:origin x="0" y="0"/>
    </p:cViewPr>
  </p:notesTextViewPr>
  <p:sorterViewPr>
    <p:cViewPr varScale="1">
      <p:scale>
        <a:sx n="100" d="100"/>
        <a:sy n="100" d="100"/>
      </p:scale>
      <p:origin x="0" y="-1392"/>
    </p:cViewPr>
  </p:sorterViewPr>
  <p:notesViewPr>
    <p:cSldViewPr snapToGrid="0" snapToObjects="1">
      <p:cViewPr varScale="1">
        <p:scale>
          <a:sx n="69" d="100"/>
          <a:sy n="69" d="100"/>
        </p:scale>
        <p:origin x="308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Wilson" userId="10020a45-370f-4efc-a0fb-fdee85c03ea9" providerId="ADAL" clId="{6E75DAA6-82E0-4418-A63A-BC0895565CC4}"/>
    <pc:docChg chg="undo custSel addSld delSld modSld">
      <pc:chgData name="Sabrina Wilson" userId="10020a45-370f-4efc-a0fb-fdee85c03ea9" providerId="ADAL" clId="{6E75DAA6-82E0-4418-A63A-BC0895565CC4}" dt="2021-10-25T14:15:52.671" v="297" actId="47"/>
      <pc:docMkLst>
        <pc:docMk/>
      </pc:docMkLst>
      <pc:sldChg chg="new del">
        <pc:chgData name="Sabrina Wilson" userId="10020a45-370f-4efc-a0fb-fdee85c03ea9" providerId="ADAL" clId="{6E75DAA6-82E0-4418-A63A-BC0895565CC4}" dt="2021-10-25T13:45:35.483" v="2" actId="47"/>
        <pc:sldMkLst>
          <pc:docMk/>
          <pc:sldMk cId="3660747719" sldId="1442"/>
        </pc:sldMkLst>
      </pc:sldChg>
      <pc:sldChg chg="addSp delSp modSp new del mod">
        <pc:chgData name="Sabrina Wilson" userId="10020a45-370f-4efc-a0fb-fdee85c03ea9" providerId="ADAL" clId="{6E75DAA6-82E0-4418-A63A-BC0895565CC4}" dt="2021-10-25T14:15:44.212" v="294" actId="47"/>
        <pc:sldMkLst>
          <pc:docMk/>
          <pc:sldMk cId="2625368076" sldId="1443"/>
        </pc:sldMkLst>
        <pc:spChg chg="del mod">
          <ac:chgData name="Sabrina Wilson" userId="10020a45-370f-4efc-a0fb-fdee85c03ea9" providerId="ADAL" clId="{6E75DAA6-82E0-4418-A63A-BC0895565CC4}" dt="2021-10-25T13:48:49.072" v="93" actId="478"/>
          <ac:spMkLst>
            <pc:docMk/>
            <pc:sldMk cId="2625368076" sldId="1443"/>
            <ac:spMk id="2" creationId="{3CC1AEDD-9AF7-44D9-BBE6-21AC1B9CD082}"/>
          </ac:spMkLst>
        </pc:spChg>
        <pc:spChg chg="del">
          <ac:chgData name="Sabrina Wilson" userId="10020a45-370f-4efc-a0fb-fdee85c03ea9" providerId="ADAL" clId="{6E75DAA6-82E0-4418-A63A-BC0895565CC4}" dt="2021-10-25T13:46:03.424" v="3" actId="478"/>
          <ac:spMkLst>
            <pc:docMk/>
            <pc:sldMk cId="2625368076" sldId="1443"/>
            <ac:spMk id="3" creationId="{4C8CD7DC-89DE-4C22-8A7E-E5302DBF9154}"/>
          </ac:spMkLst>
        </pc:spChg>
        <pc:spChg chg="add del mod">
          <ac:chgData name="Sabrina Wilson" userId="10020a45-370f-4efc-a0fb-fdee85c03ea9" providerId="ADAL" clId="{6E75DAA6-82E0-4418-A63A-BC0895565CC4}" dt="2021-10-25T13:48:50.413" v="94" actId="478"/>
          <ac:spMkLst>
            <pc:docMk/>
            <pc:sldMk cId="2625368076" sldId="1443"/>
            <ac:spMk id="23" creationId="{A31361DF-F349-4E3D-8FE6-BC23128601E1}"/>
          </ac:spMkLst>
        </pc:spChg>
        <pc:picChg chg="add mod">
          <ac:chgData name="Sabrina Wilson" userId="10020a45-370f-4efc-a0fb-fdee85c03ea9" providerId="ADAL" clId="{6E75DAA6-82E0-4418-A63A-BC0895565CC4}" dt="2021-10-25T13:51:44.202" v="125" actId="14861"/>
          <ac:picMkLst>
            <pc:docMk/>
            <pc:sldMk cId="2625368076" sldId="1443"/>
            <ac:picMk id="5" creationId="{94639E08-0AF3-437E-B886-0F7CA4315E9D}"/>
          </ac:picMkLst>
        </pc:picChg>
        <pc:picChg chg="add mod">
          <ac:chgData name="Sabrina Wilson" userId="10020a45-370f-4efc-a0fb-fdee85c03ea9" providerId="ADAL" clId="{6E75DAA6-82E0-4418-A63A-BC0895565CC4}" dt="2021-10-25T13:53:00.360" v="126" actId="14826"/>
          <ac:picMkLst>
            <pc:docMk/>
            <pc:sldMk cId="2625368076" sldId="1443"/>
            <ac:picMk id="7" creationId="{F29ECA95-DEFD-4A62-A4DE-8922277DDAD9}"/>
          </ac:picMkLst>
        </pc:picChg>
        <pc:picChg chg="add mod">
          <ac:chgData name="Sabrina Wilson" userId="10020a45-370f-4efc-a0fb-fdee85c03ea9" providerId="ADAL" clId="{6E75DAA6-82E0-4418-A63A-BC0895565CC4}" dt="2021-10-25T13:51:44.202" v="125" actId="14861"/>
          <ac:picMkLst>
            <pc:docMk/>
            <pc:sldMk cId="2625368076" sldId="1443"/>
            <ac:picMk id="9" creationId="{7EECBB88-7FE4-4D01-BFBA-179B4D3C1B20}"/>
          </ac:picMkLst>
        </pc:picChg>
        <pc:picChg chg="add mod ord">
          <ac:chgData name="Sabrina Wilson" userId="10020a45-370f-4efc-a0fb-fdee85c03ea9" providerId="ADAL" clId="{6E75DAA6-82E0-4418-A63A-BC0895565CC4}" dt="2021-10-25T13:51:20.181" v="121" actId="14861"/>
          <ac:picMkLst>
            <pc:docMk/>
            <pc:sldMk cId="2625368076" sldId="1443"/>
            <ac:picMk id="11" creationId="{0691F048-C0FE-44AB-8CC8-7E518F92724D}"/>
          </ac:picMkLst>
        </pc:picChg>
        <pc:picChg chg="add mod ord">
          <ac:chgData name="Sabrina Wilson" userId="10020a45-370f-4efc-a0fb-fdee85c03ea9" providerId="ADAL" clId="{6E75DAA6-82E0-4418-A63A-BC0895565CC4}" dt="2021-10-25T13:51:33.051" v="123" actId="14861"/>
          <ac:picMkLst>
            <pc:docMk/>
            <pc:sldMk cId="2625368076" sldId="1443"/>
            <ac:picMk id="13" creationId="{18A9AE40-A940-4A17-A772-68D29867FAD9}"/>
          </ac:picMkLst>
        </pc:picChg>
        <pc:picChg chg="add mod ord">
          <ac:chgData name="Sabrina Wilson" userId="10020a45-370f-4efc-a0fb-fdee85c03ea9" providerId="ADAL" clId="{6E75DAA6-82E0-4418-A63A-BC0895565CC4}" dt="2021-10-25T13:51:28.275" v="122" actId="14861"/>
          <ac:picMkLst>
            <pc:docMk/>
            <pc:sldMk cId="2625368076" sldId="1443"/>
            <ac:picMk id="15" creationId="{A13BD1D4-43B6-488F-B711-8D92E6D4698A}"/>
          </ac:picMkLst>
        </pc:picChg>
        <pc:picChg chg="add mod ord">
          <ac:chgData name="Sabrina Wilson" userId="10020a45-370f-4efc-a0fb-fdee85c03ea9" providerId="ADAL" clId="{6E75DAA6-82E0-4418-A63A-BC0895565CC4}" dt="2021-10-25T13:51:39.187" v="124" actId="14861"/>
          <ac:picMkLst>
            <pc:docMk/>
            <pc:sldMk cId="2625368076" sldId="1443"/>
            <ac:picMk id="17" creationId="{C37FF854-0586-4689-871A-8FBB3FEAF5C4}"/>
          </ac:picMkLst>
        </pc:picChg>
        <pc:picChg chg="add mod">
          <ac:chgData name="Sabrina Wilson" userId="10020a45-370f-4efc-a0fb-fdee85c03ea9" providerId="ADAL" clId="{6E75DAA6-82E0-4418-A63A-BC0895565CC4}" dt="2021-10-25T13:51:39.187" v="124" actId="14861"/>
          <ac:picMkLst>
            <pc:docMk/>
            <pc:sldMk cId="2625368076" sldId="1443"/>
            <ac:picMk id="19" creationId="{577987BD-D686-4FD4-AE7F-BC8AD208BAD3}"/>
          </ac:picMkLst>
        </pc:picChg>
        <pc:picChg chg="add mod">
          <ac:chgData name="Sabrina Wilson" userId="10020a45-370f-4efc-a0fb-fdee85c03ea9" providerId="ADAL" clId="{6E75DAA6-82E0-4418-A63A-BC0895565CC4}" dt="2021-10-25T13:51:39.187" v="124" actId="14861"/>
          <ac:picMkLst>
            <pc:docMk/>
            <pc:sldMk cId="2625368076" sldId="1443"/>
            <ac:picMk id="21" creationId="{DCC73394-76A7-4ED4-B482-756CF64544BC}"/>
          </ac:picMkLst>
        </pc:picChg>
      </pc:sldChg>
      <pc:sldChg chg="modSp add del">
        <pc:chgData name="Sabrina Wilson" userId="10020a45-370f-4efc-a0fb-fdee85c03ea9" providerId="ADAL" clId="{6E75DAA6-82E0-4418-A63A-BC0895565CC4}" dt="2021-10-25T14:15:44.945" v="295" actId="47"/>
        <pc:sldMkLst>
          <pc:docMk/>
          <pc:sldMk cId="849543417" sldId="1444"/>
        </pc:sldMkLst>
        <pc:picChg chg="mod">
          <ac:chgData name="Sabrina Wilson" userId="10020a45-370f-4efc-a0fb-fdee85c03ea9" providerId="ADAL" clId="{6E75DAA6-82E0-4418-A63A-BC0895565CC4}" dt="2021-10-25T13:57:41.982" v="131" actId="14826"/>
          <ac:picMkLst>
            <pc:docMk/>
            <pc:sldMk cId="849543417" sldId="1444"/>
            <ac:picMk id="5" creationId="{94639E08-0AF3-437E-B886-0F7CA4315E9D}"/>
          </ac:picMkLst>
        </pc:picChg>
        <pc:picChg chg="mod">
          <ac:chgData name="Sabrina Wilson" userId="10020a45-370f-4efc-a0fb-fdee85c03ea9" providerId="ADAL" clId="{6E75DAA6-82E0-4418-A63A-BC0895565CC4}" dt="2021-10-25T13:58:08.720" v="133" actId="14826"/>
          <ac:picMkLst>
            <pc:docMk/>
            <pc:sldMk cId="849543417" sldId="1444"/>
            <ac:picMk id="7" creationId="{F29ECA95-DEFD-4A62-A4DE-8922277DDAD9}"/>
          </ac:picMkLst>
        </pc:picChg>
        <pc:picChg chg="mod">
          <ac:chgData name="Sabrina Wilson" userId="10020a45-370f-4efc-a0fb-fdee85c03ea9" providerId="ADAL" clId="{6E75DAA6-82E0-4418-A63A-BC0895565CC4}" dt="2021-10-25T13:57:57.037" v="132" actId="14826"/>
          <ac:picMkLst>
            <pc:docMk/>
            <pc:sldMk cId="849543417" sldId="1444"/>
            <ac:picMk id="9" creationId="{7EECBB88-7FE4-4D01-BFBA-179B4D3C1B20}"/>
          </ac:picMkLst>
        </pc:picChg>
        <pc:picChg chg="mod">
          <ac:chgData name="Sabrina Wilson" userId="10020a45-370f-4efc-a0fb-fdee85c03ea9" providerId="ADAL" clId="{6E75DAA6-82E0-4418-A63A-BC0895565CC4}" dt="2021-10-25T14:07:52.347" v="134" actId="14826"/>
          <ac:picMkLst>
            <pc:docMk/>
            <pc:sldMk cId="849543417" sldId="1444"/>
            <ac:picMk id="11" creationId="{0691F048-C0FE-44AB-8CC8-7E518F92724D}"/>
          </ac:picMkLst>
        </pc:picChg>
        <pc:picChg chg="mod">
          <ac:chgData name="Sabrina Wilson" userId="10020a45-370f-4efc-a0fb-fdee85c03ea9" providerId="ADAL" clId="{6E75DAA6-82E0-4418-A63A-BC0895565CC4}" dt="2021-10-25T14:07:59.138" v="136" actId="14826"/>
          <ac:picMkLst>
            <pc:docMk/>
            <pc:sldMk cId="849543417" sldId="1444"/>
            <ac:picMk id="13" creationId="{18A9AE40-A940-4A17-A772-68D29867FAD9}"/>
          </ac:picMkLst>
        </pc:picChg>
        <pc:picChg chg="mod">
          <ac:chgData name="Sabrina Wilson" userId="10020a45-370f-4efc-a0fb-fdee85c03ea9" providerId="ADAL" clId="{6E75DAA6-82E0-4418-A63A-BC0895565CC4}" dt="2021-10-25T14:07:55.633" v="135" actId="14826"/>
          <ac:picMkLst>
            <pc:docMk/>
            <pc:sldMk cId="849543417" sldId="1444"/>
            <ac:picMk id="15" creationId="{A13BD1D4-43B6-488F-B711-8D92E6D4698A}"/>
          </ac:picMkLst>
        </pc:picChg>
        <pc:picChg chg="mod">
          <ac:chgData name="Sabrina Wilson" userId="10020a45-370f-4efc-a0fb-fdee85c03ea9" providerId="ADAL" clId="{6E75DAA6-82E0-4418-A63A-BC0895565CC4}" dt="2021-10-25T13:57:35.793" v="130" actId="14826"/>
          <ac:picMkLst>
            <pc:docMk/>
            <pc:sldMk cId="849543417" sldId="1444"/>
            <ac:picMk id="17" creationId="{C37FF854-0586-4689-871A-8FBB3FEAF5C4}"/>
          </ac:picMkLst>
        </pc:picChg>
        <pc:picChg chg="mod">
          <ac:chgData name="Sabrina Wilson" userId="10020a45-370f-4efc-a0fb-fdee85c03ea9" providerId="ADAL" clId="{6E75DAA6-82E0-4418-A63A-BC0895565CC4}" dt="2021-10-25T13:57:31.820" v="129" actId="14826"/>
          <ac:picMkLst>
            <pc:docMk/>
            <pc:sldMk cId="849543417" sldId="1444"/>
            <ac:picMk id="19" creationId="{577987BD-D686-4FD4-AE7F-BC8AD208BAD3}"/>
          </ac:picMkLst>
        </pc:picChg>
        <pc:picChg chg="mod">
          <ac:chgData name="Sabrina Wilson" userId="10020a45-370f-4efc-a0fb-fdee85c03ea9" providerId="ADAL" clId="{6E75DAA6-82E0-4418-A63A-BC0895565CC4}" dt="2021-10-25T13:57:27.138" v="128" actId="14826"/>
          <ac:picMkLst>
            <pc:docMk/>
            <pc:sldMk cId="849543417" sldId="1444"/>
            <ac:picMk id="21" creationId="{DCC73394-76A7-4ED4-B482-756CF64544BC}"/>
          </ac:picMkLst>
        </pc:picChg>
      </pc:sldChg>
      <pc:sldChg chg="addSp delSp modSp new del mod">
        <pc:chgData name="Sabrina Wilson" userId="10020a45-370f-4efc-a0fb-fdee85c03ea9" providerId="ADAL" clId="{6E75DAA6-82E0-4418-A63A-BC0895565CC4}" dt="2021-10-25T14:15:47.473" v="296" actId="47"/>
        <pc:sldMkLst>
          <pc:docMk/>
          <pc:sldMk cId="2166840320" sldId="1445"/>
        </pc:sldMkLst>
        <pc:spChg chg="del">
          <ac:chgData name="Sabrina Wilson" userId="10020a45-370f-4efc-a0fb-fdee85c03ea9" providerId="ADAL" clId="{6E75DAA6-82E0-4418-A63A-BC0895565CC4}" dt="2021-10-25T14:08:21.163" v="138" actId="478"/>
          <ac:spMkLst>
            <pc:docMk/>
            <pc:sldMk cId="2166840320" sldId="1445"/>
            <ac:spMk id="2" creationId="{5D192A5D-B9D2-4B52-84FD-4578401DC910}"/>
          </ac:spMkLst>
        </pc:spChg>
        <pc:spChg chg="del">
          <ac:chgData name="Sabrina Wilson" userId="10020a45-370f-4efc-a0fb-fdee85c03ea9" providerId="ADAL" clId="{6E75DAA6-82E0-4418-A63A-BC0895565CC4}" dt="2021-10-25T14:08:21.852" v="139" actId="478"/>
          <ac:spMkLst>
            <pc:docMk/>
            <pc:sldMk cId="2166840320" sldId="1445"/>
            <ac:spMk id="3" creationId="{8B8030A0-A427-40E9-B688-0A658466BB9D}"/>
          </ac:spMkLst>
        </pc:spChg>
        <pc:picChg chg="add mod">
          <ac:chgData name="Sabrina Wilson" userId="10020a45-370f-4efc-a0fb-fdee85c03ea9" providerId="ADAL" clId="{6E75DAA6-82E0-4418-A63A-BC0895565CC4}" dt="2021-10-25T14:08:44.347" v="143" actId="14861"/>
          <ac:picMkLst>
            <pc:docMk/>
            <pc:sldMk cId="2166840320" sldId="1445"/>
            <ac:picMk id="5" creationId="{68556957-9521-489A-84B4-C626F4F2EB1D}"/>
          </ac:picMkLst>
        </pc:picChg>
      </pc:sldChg>
      <pc:sldChg chg="modSp new del mod">
        <pc:chgData name="Sabrina Wilson" userId="10020a45-370f-4efc-a0fb-fdee85c03ea9" providerId="ADAL" clId="{6E75DAA6-82E0-4418-A63A-BC0895565CC4}" dt="2021-10-25T14:15:52.671" v="297" actId="47"/>
        <pc:sldMkLst>
          <pc:docMk/>
          <pc:sldMk cId="1379971165" sldId="1446"/>
        </pc:sldMkLst>
        <pc:spChg chg="mod">
          <ac:chgData name="Sabrina Wilson" userId="10020a45-370f-4efc-a0fb-fdee85c03ea9" providerId="ADAL" clId="{6E75DAA6-82E0-4418-A63A-BC0895565CC4}" dt="2021-10-25T14:11:45.681" v="231" actId="255"/>
          <ac:spMkLst>
            <pc:docMk/>
            <pc:sldMk cId="1379971165" sldId="1446"/>
            <ac:spMk id="2" creationId="{66E08903-B148-4846-964D-164EF93AFF53}"/>
          </ac:spMkLst>
        </pc:spChg>
        <pc:spChg chg="mod">
          <ac:chgData name="Sabrina Wilson" userId="10020a45-370f-4efc-a0fb-fdee85c03ea9" providerId="ADAL" clId="{6E75DAA6-82E0-4418-A63A-BC0895565CC4}" dt="2021-10-25T14:12:36.124" v="293" actId="20577"/>
          <ac:spMkLst>
            <pc:docMk/>
            <pc:sldMk cId="1379971165" sldId="1446"/>
            <ac:spMk id="3" creationId="{C31200ED-377D-4413-9C69-7AACDCA682EC}"/>
          </ac:spMkLst>
        </pc:spChg>
      </pc:sldChg>
    </pc:docChg>
  </pc:docChgLst>
  <pc:docChgLst>
    <pc:chgData name="Julie Salisbury" userId="S::julie.salisbury@betvictor.com::c90467c3-2989-49ea-9066-ca9f0b301a43" providerId="AD" clId="Web-{C39F63EC-659C-722B-1AEE-CD136CFFD440}"/>
    <pc:docChg chg="modSld">
      <pc:chgData name="Julie Salisbury" userId="S::julie.salisbury@betvictor.com::c90467c3-2989-49ea-9066-ca9f0b301a43" providerId="AD" clId="Web-{C39F63EC-659C-722B-1AEE-CD136CFFD440}" dt="2021-11-09T15:29:50.071" v="1" actId="20577"/>
      <pc:docMkLst>
        <pc:docMk/>
      </pc:docMkLst>
      <pc:sldChg chg="modSp">
        <pc:chgData name="Julie Salisbury" userId="S::julie.salisbury@betvictor.com::c90467c3-2989-49ea-9066-ca9f0b301a43" providerId="AD" clId="Web-{C39F63EC-659C-722B-1AEE-CD136CFFD440}" dt="2021-11-09T15:29:50.071" v="1" actId="20577"/>
        <pc:sldMkLst>
          <pc:docMk/>
          <pc:sldMk cId="2015536551" sldId="1442"/>
        </pc:sldMkLst>
        <pc:spChg chg="mod">
          <ac:chgData name="Julie Salisbury" userId="S::julie.salisbury@betvictor.com::c90467c3-2989-49ea-9066-ca9f0b301a43" providerId="AD" clId="Web-{C39F63EC-659C-722B-1AEE-CD136CFFD440}" dt="2021-11-09T15:29:50.071" v="1" actId="20577"/>
          <ac:spMkLst>
            <pc:docMk/>
            <pc:sldMk cId="2015536551" sldId="1442"/>
            <ac:spMk id="2" creationId="{56A83CDC-656F-43AA-8DD7-21DC097CD317}"/>
          </ac:spMkLst>
        </pc:spChg>
      </pc:sldChg>
    </pc:docChg>
  </pc:docChgLst>
  <pc:docChgLst>
    <pc:chgData name="Richard Aston" userId="S::richard.aston@betvictor.com::96b2197d-34d2-483f-96ca-e8e9fe288928" providerId="AD" clId="Web-{7D773FF1-9284-A24A-6EB6-BABC5488C3FF}"/>
    <pc:docChg chg="modSld">
      <pc:chgData name="Richard Aston" userId="S::richard.aston@betvictor.com::96b2197d-34d2-483f-96ca-e8e9fe288928" providerId="AD" clId="Web-{7D773FF1-9284-A24A-6EB6-BABC5488C3FF}" dt="2022-08-04T12:19:53.122" v="0" actId="20577"/>
      <pc:docMkLst>
        <pc:docMk/>
      </pc:docMkLst>
      <pc:sldChg chg="modSp">
        <pc:chgData name="Richard Aston" userId="S::richard.aston@betvictor.com::96b2197d-34d2-483f-96ca-e8e9fe288928" providerId="AD" clId="Web-{7D773FF1-9284-A24A-6EB6-BABC5488C3FF}" dt="2022-08-04T12:19:53.122" v="0" actId="20577"/>
        <pc:sldMkLst>
          <pc:docMk/>
          <pc:sldMk cId="2015536551" sldId="1442"/>
        </pc:sldMkLst>
        <pc:spChg chg="mod">
          <ac:chgData name="Richard Aston" userId="S::richard.aston@betvictor.com::96b2197d-34d2-483f-96ca-e8e9fe288928" providerId="AD" clId="Web-{7D773FF1-9284-A24A-6EB6-BABC5488C3FF}" dt="2022-08-04T12:19:53.122" v="0" actId="20577"/>
          <ac:spMkLst>
            <pc:docMk/>
            <pc:sldMk cId="2015536551" sldId="1442"/>
            <ac:spMk id="2" creationId="{56A83CDC-656F-43AA-8DD7-21DC097CD317}"/>
          </ac:spMkLst>
        </pc:spChg>
      </pc:sldChg>
    </pc:docChg>
  </pc:docChgLst>
  <pc:docChgLst>
    <pc:chgData name="Julie Salisbury" userId="S::julie.salisbury@betvictor.com::c90467c3-2989-49ea-9066-ca9f0b301a43" providerId="AD" clId="Web-{D006B03F-C54A-3293-F949-F0858438165D}"/>
    <pc:docChg chg="addSld">
      <pc:chgData name="Julie Salisbury" userId="S::julie.salisbury@betvictor.com::c90467c3-2989-49ea-9066-ca9f0b301a43" providerId="AD" clId="Web-{D006B03F-C54A-3293-F949-F0858438165D}" dt="2021-11-09T15:25:39.774" v="0"/>
      <pc:docMkLst>
        <pc:docMk/>
      </pc:docMkLst>
      <pc:sldChg chg="new">
        <pc:chgData name="Julie Salisbury" userId="S::julie.salisbury@betvictor.com::c90467c3-2989-49ea-9066-ca9f0b301a43" providerId="AD" clId="Web-{D006B03F-C54A-3293-F949-F0858438165D}" dt="2021-11-09T15:25:39.774" v="0"/>
        <pc:sldMkLst>
          <pc:docMk/>
          <pc:sldMk cId="2015536551" sldId="144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3638A-1F76-FA47-94F8-3A8CD690E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F9050-3857-954F-A30A-1AB076A39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18E3-0E24-F740-96D5-FA7863A45674}" type="datetimeFigureOut">
              <a:rPr lang="en-US" smtClean="0">
                <a:latin typeface="Lato" panose="020F0502020204030203" pitchFamily="34" charset="0"/>
              </a:rPr>
              <a:t>8/4/2022</a:t>
            </a:fld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F347-DE8F-BB46-BED2-4DF797165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4A46D-A862-504C-AC1D-7B50FBAE47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6C53-F034-C645-96EE-1CD7414D1D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13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1FF4F2C8-1ABC-AD43-A289-B5EFCBC43F3F}" type="datetimeFigureOut">
              <a:rPr lang="en-US" smtClean="0"/>
              <a:pPr/>
              <a:t>8/4/2022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ECB19146-1A5E-F84C-999C-4374E1C423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baseline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B19146-1A5E-F84C-999C-4374E1C4237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7BB3CBB5-03A0-4373-BA86-760338B6FC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38400" y="2694482"/>
            <a:ext cx="7315200" cy="14690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55DBF1-A810-4E92-9CE2-23FEA305ED77}"/>
              </a:ext>
            </a:extLst>
          </p:cNvPr>
          <p:cNvSpPr txBox="1"/>
          <p:nvPr userDrawn="1"/>
        </p:nvSpPr>
        <p:spPr>
          <a:xfrm>
            <a:off x="345989" y="6398218"/>
            <a:ext cx="9908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9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5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171349"/>
            <a:ext cx="11502191" cy="4982113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icon to add media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946617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158949"/>
            <a:ext cx="11503025" cy="4964533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icon to add chart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62145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926" y="1145401"/>
            <a:ext cx="11502191" cy="4948101"/>
          </a:xfrm>
          <a:prstGeom prst="rect">
            <a:avLst/>
          </a:prstGeom>
          <a:pattFill prst="pct60">
            <a:fgClr>
              <a:srgbClr val="EE3548"/>
            </a:fgClr>
            <a:bgClr>
              <a:srgbClr val="EE3548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56244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noFill/>
          <a:ln>
            <a:solidFill>
              <a:srgbClr val="41B6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150218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aseline="0">
                <a:solidFill>
                  <a:schemeClr val="tx1"/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4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230643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1058775" y="2518607"/>
            <a:ext cx="2422358" cy="2422358"/>
          </a:xfrm>
          <a:prstGeom prst="ellipse">
            <a:avLst/>
          </a:prstGeom>
          <a:noFill/>
          <a:ln>
            <a:solidFill>
              <a:srgbClr val="60CC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641514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8224253" y="2492196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4" y="5728640"/>
            <a:ext cx="11502190" cy="365125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5877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41513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24253" y="3332693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585096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965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4" y="1283368"/>
            <a:ext cx="11516760" cy="4885084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icon to add table</a:t>
            </a:r>
            <a:endParaRPr lang="en-GI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F5066BF-2016-6B41-8656-8460B05934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2" y="329030"/>
            <a:ext cx="11516759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347048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"/>
            <a:ext cx="12192000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96396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995686" cy="614289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0"/>
            <a:ext cx="5995686" cy="614289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689300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3931534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130233" y="1"/>
            <a:ext cx="3931534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260465" y="1"/>
            <a:ext cx="3931534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22897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41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1015E6D-5714-804A-932E-B41D5725B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365138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62068748-1E09-E841-A534-BDA5D545C15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54639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048BB8A6-E69A-664E-BA85-B6CDD9FE4DC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44140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895EE2CB-202C-2141-A3F2-7D460765FD9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41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32378053-2C33-164D-99B1-1F5778A9B4A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365138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3AE338C7-FB1C-9B48-BBE5-EB0EE91102D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254639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5BADA480-C7B5-3846-9EB0-924CFE2AD9E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44140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755888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1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1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0"/>
            <a:ext cx="2895600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35449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CB59350E-B4A7-49B1-BFC3-F249D1AF5A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38400" y="2691810"/>
            <a:ext cx="7315200" cy="147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48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41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332D13B4-A102-47C0-A884-99972553E96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170310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7F5E34B6-0B51-4604-9AAF-78F59DF68B6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250903" y="43789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132EB2A-F682-4029-B997-3C17A5A522AE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31497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B44791C5-6376-4114-869C-D75B57E97CB7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3641" y="3429000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6AD471FE-A0E5-4DF7-8AD2-46155F1DA02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70310" y="3429000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484CAC8F-16F6-4B75-83BB-B2924F8082CF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250903" y="3429000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D8156981-4EE3-4E66-BA8A-7A80D2A3F919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9331496" y="3440704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41209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059D39-CF81-A340-A381-71D0F27FE556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81163"/>
            <a:ext cx="0" cy="4896100"/>
          </a:xfrm>
          <a:prstGeom prst="line">
            <a:avLst/>
          </a:prstGeom>
          <a:ln>
            <a:solidFill>
              <a:srgbClr val="EE3548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316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571312E-1008-A840-A5FB-2A8709DC4E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1006D8-887F-3A40-8FE9-90A06903546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153040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DBFA3-041A-D748-979F-142DB72AFB2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3193350"/>
            <a:ext cx="12192000" cy="471300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24B8FC0-744D-9A4D-953C-735FA50291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" y="3889725"/>
            <a:ext cx="12192000" cy="914400"/>
          </a:xfrm>
        </p:spPr>
        <p:txBody>
          <a:bodyPr>
            <a:noAutofit/>
          </a:bodyPr>
          <a:lstStyle>
            <a:lvl1pPr marL="0" indent="0" algn="ctr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812312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12648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C8B60A1-A33E-8840-910F-BFD0AABC344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97111" y="2376239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674E7BA-8B8D-D24A-9F0D-EAEDACB722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97111" y="3181964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pic>
        <p:nvPicPr>
          <p:cNvPr id="5" name="Picture 4" descr="A picture containing dark, laptop, light, computer&#10;&#10;Description automatically generated">
            <a:extLst>
              <a:ext uri="{FF2B5EF4-FFF2-40B4-BE49-F238E27FC236}">
                <a16:creationId xmlns:a16="http://schemas.microsoft.com/office/drawing/2014/main" id="{38B22A66-2784-4DC1-92C1-5C1DD4679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5" t="29481" r="32549" b="-1"/>
          <a:stretch/>
        </p:blipFill>
        <p:spPr>
          <a:xfrm>
            <a:off x="812808" y="4663440"/>
            <a:ext cx="400850" cy="219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36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D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1288502-E4CF-2943-A5F3-30DF3925ABF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C036000-24FE-BD46-A6EA-E034765F685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pic>
        <p:nvPicPr>
          <p:cNvPr id="4" name="Picture 3" descr="A picture containing dark, laptop, light, computer&#10;&#10;Description automatically generated">
            <a:extLst>
              <a:ext uri="{FF2B5EF4-FFF2-40B4-BE49-F238E27FC236}">
                <a16:creationId xmlns:a16="http://schemas.microsoft.com/office/drawing/2014/main" id="{00F6B109-4637-4CE8-8520-7C1F1CEBFE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5" t="51651" r="11259"/>
          <a:stretch/>
        </p:blipFill>
        <p:spPr>
          <a:xfrm>
            <a:off x="812807" y="5353396"/>
            <a:ext cx="1232123" cy="150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4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177486"/>
            <a:ext cx="11502190" cy="5121714"/>
          </a:xfrm>
        </p:spPr>
        <p:txBody>
          <a:bodyPr/>
          <a:lstStyle>
            <a:lvl1pPr>
              <a:defRPr>
                <a:solidFill>
                  <a:srgbClr val="1D242C"/>
                </a:solidFill>
              </a:defRPr>
            </a:lvl1pPr>
          </a:lstStyle>
          <a:p>
            <a:endParaRPr lang="en-GI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7ED5CBF-7289-A943-9A14-BCDBF4CF9F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3530285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411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171349"/>
            <a:ext cx="11502191" cy="5107531"/>
          </a:xfrm>
        </p:spPr>
        <p:txBody>
          <a:bodyPr/>
          <a:lstStyle>
            <a:lvl1pPr>
              <a:defRPr>
                <a:solidFill>
                  <a:srgbClr val="1D242C"/>
                </a:solidFill>
              </a:defRPr>
            </a:lvl1pPr>
          </a:lstStyle>
          <a:p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071771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059D39-CF81-A340-A381-71D0F27FE556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81163"/>
            <a:ext cx="0" cy="464925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57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746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158949"/>
            <a:ext cx="11503025" cy="5099611"/>
          </a:xfrm>
        </p:spPr>
        <p:txBody>
          <a:bodyPr/>
          <a:lstStyle>
            <a:lvl1pPr>
              <a:defRPr>
                <a:solidFill>
                  <a:srgbClr val="1D242C"/>
                </a:solidFill>
              </a:defRPr>
            </a:lvl1pPr>
          </a:lstStyle>
          <a:p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4031211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926" y="1145401"/>
            <a:ext cx="11502191" cy="511315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solidFill>
                  <a:srgbClr val="1D242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795788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noFill/>
          <a:ln>
            <a:solidFill>
              <a:srgbClr val="60CC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noFill/>
          <a:ln>
            <a:solidFill>
              <a:srgbClr val="E73C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1502190" cy="4588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4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40879278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 Poi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1058775" y="2518607"/>
            <a:ext cx="2422358" cy="2422358"/>
          </a:xfrm>
          <a:prstGeom prst="ellipse">
            <a:avLst/>
          </a:prstGeom>
          <a:noFill/>
          <a:ln>
            <a:solidFill>
              <a:srgbClr val="60CC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641514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8224253" y="2492196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1D24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1502190" cy="29624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5877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41513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24253" y="3332693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598984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4" y="1283368"/>
            <a:ext cx="11389896" cy="5213684"/>
          </a:xfrm>
        </p:spPr>
        <p:txBody>
          <a:bodyPr/>
          <a:lstStyle/>
          <a:p>
            <a:endParaRPr lang="en-GI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F5066BF-2016-6B41-8656-8460B05934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EE354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682757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192000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solidFill>
                  <a:srgbClr val="1D242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373186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5995686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0"/>
            <a:ext cx="5995686" cy="613116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371125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3931534" cy="613116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130233" y="0"/>
            <a:ext cx="3931534" cy="613116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260465" y="0"/>
            <a:ext cx="3931534" cy="613116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187136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1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1"/>
            <a:ext cx="2839452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0"/>
            <a:ext cx="2895600" cy="61311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060854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571312E-1008-A840-A5FB-2A8709DC4E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1006D8-887F-3A40-8FE9-90A06903546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574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B058894-A461-48CB-9CC5-D2EF26A15B8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032C5-C15F-41EB-A44D-5580C679CC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966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DBFA3-041A-D748-979F-142DB72AFB2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3193350"/>
            <a:ext cx="12192000" cy="471300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24B8FC0-744D-9A4D-953C-735FA50291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" y="3889725"/>
            <a:ext cx="12192000" cy="914400"/>
          </a:xfrm>
        </p:spPr>
        <p:txBody>
          <a:bodyPr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10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12895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C8B60A1-A33E-8840-910F-BFD0AABC344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97111" y="2376239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674E7BA-8B8D-D24A-9F0D-EAEDACB722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97111" y="3181964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73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1288502-E4CF-2943-A5F3-30DF3925ABF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C036000-24FE-BD46-A6EA-E034765F685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920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177486"/>
            <a:ext cx="11502190" cy="4990966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Click icon to add table</a:t>
            </a:r>
            <a:endParaRPr lang="en-GI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7ED5CBF-7289-A943-9A14-BCDBF4CF9F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  <a:solidFill>
            <a:srgbClr val="EE3548"/>
          </a:solidFill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3042477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1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image" Target="../media/image4.svg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35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989" y="1825625"/>
            <a:ext cx="114930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4" y="365125"/>
            <a:ext cx="115619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I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3A46F0-D42B-4E23-BF55-920456EAA28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98895" y="6311900"/>
            <a:ext cx="1747116" cy="35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37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227" y="1825625"/>
            <a:ext cx="1153824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27" y="365125"/>
            <a:ext cx="115382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GI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CA61C3B-C243-4F54-AA4C-9A44DBF7F96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0142042" y="6316475"/>
            <a:ext cx="1750430" cy="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5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29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83CDC-656F-43AA-8DD7-21DC097CD3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en-GB" dirty="0">
              <a:ea typeface="Lato"/>
              <a:cs typeface="Lato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79043-ECB3-4395-8428-E4EB8AEDFF6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36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11D4D2-6139-4D2A-8B24-A1CCFCD5557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sz="2800" b="1" dirty="0"/>
              <a:t>Thank you</a:t>
            </a:r>
            <a:endParaRPr lang="en-GI" sz="2800" b="1" dirty="0"/>
          </a:p>
        </p:txBody>
      </p:sp>
    </p:spTree>
    <p:extLst>
      <p:ext uri="{BB962C8B-B14F-4D97-AF65-F5344CB8AC3E}">
        <p14:creationId xmlns:p14="http://schemas.microsoft.com/office/powerpoint/2010/main" val="1443201727"/>
      </p:ext>
    </p:extLst>
  </p:cSld>
  <p:clrMapOvr>
    <a:masterClrMapping/>
  </p:clrMapOvr>
</p:sld>
</file>

<file path=ppt/theme/theme1.xml><?xml version="1.0" encoding="utf-8"?>
<a:theme xmlns:a="http://schemas.openxmlformats.org/drawingml/2006/main" name="Dark Background_Branded">
  <a:themeElements>
    <a:clrScheme name="Custom 1">
      <a:dk1>
        <a:srgbClr val="1D242C"/>
      </a:dk1>
      <a:lt1>
        <a:srgbClr val="FFFFFF"/>
      </a:lt1>
      <a:dk2>
        <a:srgbClr val="41B6E6"/>
      </a:dk2>
      <a:lt2>
        <a:srgbClr val="E7E6E6"/>
      </a:lt2>
      <a:accent1>
        <a:srgbClr val="EE1D3A"/>
      </a:accent1>
      <a:accent2>
        <a:srgbClr val="FFAA4D"/>
      </a:accent2>
      <a:accent3>
        <a:srgbClr val="FF7F7F"/>
      </a:accent3>
      <a:accent4>
        <a:srgbClr val="FFC000"/>
      </a:accent4>
      <a:accent5>
        <a:srgbClr val="A53073"/>
      </a:accent5>
      <a:accent6>
        <a:srgbClr val="009A44"/>
      </a:accent6>
      <a:hlink>
        <a:srgbClr val="41B6E6"/>
      </a:hlink>
      <a:folHlink>
        <a:srgbClr val="A5307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_Branded_2020Template" id="{B5416A77-070E-7B46-B1A3-E668BCE830E2}" vid="{DB8D9FBA-DA1B-1B4A-8F6F-E18B22818DA2}"/>
    </a:ext>
  </a:extLst>
</a:theme>
</file>

<file path=ppt/theme/theme2.xml><?xml version="1.0" encoding="utf-8"?>
<a:theme xmlns:a="http://schemas.openxmlformats.org/drawingml/2006/main" name="White Background_BRANDED">
  <a:themeElements>
    <a:clrScheme name="Custom 2">
      <a:dk1>
        <a:srgbClr val="1D242C"/>
      </a:dk1>
      <a:lt1>
        <a:srgbClr val="FFFFFF"/>
      </a:lt1>
      <a:dk2>
        <a:srgbClr val="41B6E6"/>
      </a:dk2>
      <a:lt2>
        <a:srgbClr val="E7E6E6"/>
      </a:lt2>
      <a:accent1>
        <a:srgbClr val="41B6E6"/>
      </a:accent1>
      <a:accent2>
        <a:srgbClr val="FFAA4D"/>
      </a:accent2>
      <a:accent3>
        <a:srgbClr val="E73C3E"/>
      </a:accent3>
      <a:accent4>
        <a:srgbClr val="FFC000"/>
      </a:accent4>
      <a:accent5>
        <a:srgbClr val="A53073"/>
      </a:accent5>
      <a:accent6>
        <a:srgbClr val="009A44"/>
      </a:accent6>
      <a:hlink>
        <a:srgbClr val="41B6E6"/>
      </a:hlink>
      <a:folHlink>
        <a:srgbClr val="A5307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_Branded_2020Template" id="{B5416A77-070E-7B46-B1A3-E668BCE830E2}" vid="{F8331560-1AB3-8946-B2ED-842D68B9C52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14d9ec0-72d7-4b5a-92a0-3312c8b58f60">
      <UserInfo>
        <DisplayName>Sian Turner</DisplayName>
        <AccountId>4460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DA7E213CC0844ABEC7A7B0EDFAF816" ma:contentTypeVersion="15" ma:contentTypeDescription="Create a new document." ma:contentTypeScope="" ma:versionID="5a26613640d81b7b508b9818f64a6f6a">
  <xsd:schema xmlns:xsd="http://www.w3.org/2001/XMLSchema" xmlns:xs="http://www.w3.org/2001/XMLSchema" xmlns:p="http://schemas.microsoft.com/office/2006/metadata/properties" xmlns:ns1="http://schemas.microsoft.com/sharepoint/v3" xmlns:ns2="f14d9ec0-72d7-4b5a-92a0-3312c8b58f60" xmlns:ns3="c6ca4486-80cb-4e7a-9ea2-c7f05095cee7" targetNamespace="http://schemas.microsoft.com/office/2006/metadata/properties" ma:root="true" ma:fieldsID="90cec530727b7aba5eb799a2ebcf79ed" ns1:_="" ns2:_="" ns3:_="">
    <xsd:import namespace="http://schemas.microsoft.com/sharepoint/v3"/>
    <xsd:import namespace="f14d9ec0-72d7-4b5a-92a0-3312c8b58f60"/>
    <xsd:import namespace="c6ca4486-80cb-4e7a-9ea2-c7f05095ce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4d9ec0-72d7-4b5a-92a0-3312c8b58f6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a4486-80cb-4e7a-9ea2-c7f05095ce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76D843-449E-4250-862D-73DC1A385B29}">
  <ds:schemaRefs>
    <ds:schemaRef ds:uri="http://schemas.microsoft.com/sharepoint/v3"/>
    <ds:schemaRef ds:uri="http://schemas.microsoft.com/office/infopath/2007/PartnerControls"/>
    <ds:schemaRef ds:uri="http://purl.org/dc/terms/"/>
    <ds:schemaRef ds:uri="http://www.w3.org/XML/1998/namespace"/>
    <ds:schemaRef ds:uri="f14d9ec0-72d7-4b5a-92a0-3312c8b58f60"/>
    <ds:schemaRef ds:uri="c6ca4486-80cb-4e7a-9ea2-c7f05095cee7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DCCF826-1364-4D6C-80ED-DD1CE5040A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14d9ec0-72d7-4b5a-92a0-3312c8b58f60"/>
    <ds:schemaRef ds:uri="c6ca4486-80cb-4e7a-9ea2-c7f05095ce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D165B5-6FF5-443E-9BA7-DB22D8AECE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Dark Background_Branded</Template>
  <TotalTime>1675</TotalTime>
  <Words>3</Words>
  <Application>Microsoft Office PowerPoint</Application>
  <PresentationFormat>Widescreen</PresentationFormat>
  <Paragraphs>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Dark Background_Branded</vt:lpstr>
      <vt:lpstr>White Background_BRANDED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Aston</dc:creator>
  <cp:lastModifiedBy>Sabrina Wilson</cp:lastModifiedBy>
  <cp:revision>103</cp:revision>
  <cp:lastPrinted>2019-10-28T13:16:58Z</cp:lastPrinted>
  <dcterms:created xsi:type="dcterms:W3CDTF">2020-08-24T08:13:41Z</dcterms:created>
  <dcterms:modified xsi:type="dcterms:W3CDTF">2022-08-04T12:20:02Z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0x010100FFDA7E213CC0844ABEC7A7B0EDFAF816</vt:lpwstr>
  </property>
  <property fmtid="{D5CDD505-2E9C-101B-9397-08002B2CF9AE}" pid="3" name="Order">
    <vt:r8>65500</vt:r8>
  </property>
  <property fmtid="{D5CDD505-2E9C-101B-9397-08002B2CF9AE}" pid="4" name="ComplianceAssetId">
    <vt:lpwstr/>
  </property>
</Properties>
</file>